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66" r:id="rId3"/>
    <p:sldId id="267" r:id="rId4"/>
    <p:sldId id="256" r:id="rId5"/>
    <p:sldId id="260" r:id="rId6"/>
    <p:sldId id="261" r:id="rId7"/>
    <p:sldId id="262" r:id="rId8"/>
    <p:sldId id="263" r:id="rId9"/>
    <p:sldId id="268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72" d="100"/>
          <a:sy n="72" d="100"/>
        </p:scale>
        <p:origin x="-79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F1968-C9B5-4F85-8164-9BC7267826A9}" type="datetimeFigureOut">
              <a:rPr lang="es-CL" smtClean="0"/>
              <a:t>23-11-2017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A201E-BC7B-4C17-85C9-612342A986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9714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smtClean="0"/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A22DCC3A-5AD8-467F-9F80-1D83F80BB325}" type="slidenum">
              <a:rPr 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1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908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4562-34C2-4806-9418-E330ACDF661A}" type="datetimeFigureOut">
              <a:rPr lang="es-CL" smtClean="0"/>
              <a:t>23-11-2017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847C-19F7-45BC-BD4A-9CF71B5A82E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5997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4562-34C2-4806-9418-E330ACDF661A}" type="datetimeFigureOut">
              <a:rPr lang="es-CL" smtClean="0"/>
              <a:t>23-11-2017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847C-19F7-45BC-BD4A-9CF71B5A82E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7732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4562-34C2-4806-9418-E330ACDF661A}" type="datetimeFigureOut">
              <a:rPr lang="es-CL" smtClean="0"/>
              <a:t>23-11-2017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847C-19F7-45BC-BD4A-9CF71B5A82E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3025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00201"/>
            <a:ext cx="10363200" cy="9366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590800"/>
            <a:ext cx="8534400" cy="6096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AA92482-9AB1-459A-A704-156CECEE8D79}" type="datetime1">
              <a:rPr lang="en-US" smtClean="0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11/23/2017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D87A5CA-FBAB-4753-AD9E-C652A2EF86E1}" type="slidenum">
              <a:rPr lang="en-US" smtClean="0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889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82E43F3-7591-4F9D-9DF6-C126AEC67293}" type="datetime1">
              <a:rPr lang="en-US" smtClean="0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11/23/2017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32DAB0A-F60E-48B8-B81A-96F942754EEE}" type="slidenum">
              <a:rPr lang="en-US" smtClean="0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304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90263D0-2781-423A-A475-114D094A67C7}" type="datetime1">
              <a:rPr lang="en-US" smtClean="0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11/23/2017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03C2896-B189-4FE8-B31C-E52153DCF3EC}" type="slidenum">
              <a:rPr lang="en-US" smtClean="0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30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2D36023-5BFE-402E-803C-EBCA1E0C6113}" type="datetime1">
              <a:rPr lang="en-US" smtClean="0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11/23/2017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4E3D263-B397-439A-8601-9EF1BADBC20E}" type="slidenum">
              <a:rPr lang="en-US" smtClean="0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83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4562-34C2-4806-9418-E330ACDF661A}" type="datetimeFigureOut">
              <a:rPr lang="es-CL" smtClean="0"/>
              <a:t>23-11-2017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847C-19F7-45BC-BD4A-9CF71B5A82E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5207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4562-34C2-4806-9418-E330ACDF661A}" type="datetimeFigureOut">
              <a:rPr lang="es-CL" smtClean="0"/>
              <a:t>23-11-2017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847C-19F7-45BC-BD4A-9CF71B5A82E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3215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4562-34C2-4806-9418-E330ACDF661A}" type="datetimeFigureOut">
              <a:rPr lang="es-CL" smtClean="0"/>
              <a:t>23-11-2017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847C-19F7-45BC-BD4A-9CF71B5A82E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29883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4562-34C2-4806-9418-E330ACDF661A}" type="datetimeFigureOut">
              <a:rPr lang="es-CL" smtClean="0"/>
              <a:t>23-11-2017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847C-19F7-45BC-BD4A-9CF71B5A82E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4263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4562-34C2-4806-9418-E330ACDF661A}" type="datetimeFigureOut">
              <a:rPr lang="es-CL" smtClean="0"/>
              <a:t>23-11-2017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847C-19F7-45BC-BD4A-9CF71B5A82E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5213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4562-34C2-4806-9418-E330ACDF661A}" type="datetimeFigureOut">
              <a:rPr lang="es-CL" smtClean="0"/>
              <a:t>23-11-2017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847C-19F7-45BC-BD4A-9CF71B5A82E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730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4562-34C2-4806-9418-E330ACDF661A}" type="datetimeFigureOut">
              <a:rPr lang="es-CL" smtClean="0"/>
              <a:t>23-11-2017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847C-19F7-45BC-BD4A-9CF71B5A82E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8490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4562-34C2-4806-9418-E330ACDF661A}" type="datetimeFigureOut">
              <a:rPr lang="es-CL" smtClean="0"/>
              <a:t>23-11-2017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847C-19F7-45BC-BD4A-9CF71B5A82E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4867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24562-34C2-4806-9418-E330ACDF661A}" type="datetimeFigureOut">
              <a:rPr lang="es-CL" smtClean="0"/>
              <a:t>23-11-2017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8847C-19F7-45BC-BD4A-9CF71B5A82E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407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 userDrawn="1"/>
        </p:nvSpPr>
        <p:spPr bwMode="auto">
          <a:xfrm>
            <a:off x="711201" y="3333750"/>
            <a:ext cx="1377951" cy="352425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80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 userDrawn="1"/>
        </p:nvSpPr>
        <p:spPr bwMode="auto">
          <a:xfrm>
            <a:off x="2089152" y="3333750"/>
            <a:ext cx="1680633" cy="352425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80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1" y="3452814"/>
            <a:ext cx="107103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318" y="3452813"/>
            <a:ext cx="137583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/>
          <p:cNvSpPr>
            <a:spLocks noChangeArrowheads="1"/>
          </p:cNvSpPr>
          <p:nvPr userDrawn="1"/>
        </p:nvSpPr>
        <p:spPr bwMode="auto">
          <a:xfrm>
            <a:off x="711201" y="0"/>
            <a:ext cx="1377951" cy="13716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2700000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80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 userDrawn="1"/>
        </p:nvSpPr>
        <p:spPr bwMode="auto">
          <a:xfrm>
            <a:off x="2089152" y="0"/>
            <a:ext cx="1680633" cy="13716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27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80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9800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apas.gorecoquimbo.gob.cl:81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mapas.gorecoquimbo.gob.cl:81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/>
          <p:cNvSpPr>
            <a:spLocks noGrp="1"/>
          </p:cNvSpPr>
          <p:nvPr>
            <p:ph type="ctrTitle"/>
          </p:nvPr>
        </p:nvSpPr>
        <p:spPr bwMode="auto">
          <a:xfrm>
            <a:off x="2325688" y="1576389"/>
            <a:ext cx="7772400" cy="93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ct val="0"/>
              </a:spcAft>
            </a:pPr>
            <a:r>
              <a:rPr lang="es-ES" sz="3600" b="1" dirty="0" smtClean="0"/>
              <a:t>Coordinación SNIT Regional</a:t>
            </a:r>
            <a:r>
              <a:rPr lang="es-ES" sz="3600" b="1" dirty="0"/>
              <a:t/>
            </a:r>
            <a:br>
              <a:rPr lang="es-ES" sz="3600" b="1" dirty="0"/>
            </a:br>
            <a:r>
              <a:rPr lang="es-ES" sz="3600" b="1" dirty="0"/>
              <a:t>MAPAS </a:t>
            </a:r>
            <a:r>
              <a:rPr lang="es-ES" sz="3600" b="1" dirty="0" smtClean="0"/>
              <a:t> COQUIMBO  INTERACTIVO </a:t>
            </a:r>
            <a:r>
              <a:rPr lang="es-ES" sz="2800" dirty="0"/>
              <a:t>Gobierno Regional de Coquimbo</a:t>
            </a:r>
            <a:r>
              <a:rPr lang="es-CL" sz="2800" b="1" dirty="0">
                <a:latin typeface="Century Gothic" pitchFamily="34" charset="0"/>
              </a:rPr>
              <a:t/>
            </a:r>
            <a:br>
              <a:rPr lang="es-CL" sz="2800" b="1" dirty="0">
                <a:latin typeface="Century Gothic" pitchFamily="34" charset="0"/>
              </a:rPr>
            </a:br>
            <a:r>
              <a:rPr lang="es-CL" sz="2800" b="1" dirty="0">
                <a:latin typeface="Century Gothic" pitchFamily="34" charset="0"/>
              </a:rPr>
              <a:t/>
            </a:r>
            <a:br>
              <a:rPr lang="es-CL" sz="2800" b="1" dirty="0">
                <a:latin typeface="Century Gothic" pitchFamily="34" charset="0"/>
              </a:rPr>
            </a:br>
            <a:endParaRPr lang="es-CL" sz="2800" b="1" dirty="0">
              <a:latin typeface="Century Gothic" pitchFamily="34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3258098" y="6101556"/>
            <a:ext cx="6400800" cy="1512887"/>
          </a:xfrm>
          <a:prstGeom prst="rect">
            <a:avLst/>
          </a:prstGeom>
        </p:spPr>
        <p:txBody>
          <a:bodyPr/>
          <a:lstStyle/>
          <a:p>
            <a:pPr algn="ctr" defTabSz="457200">
              <a:spcBef>
                <a:spcPct val="20000"/>
              </a:spcBef>
              <a:defRPr/>
            </a:pPr>
            <a:r>
              <a:rPr lang="es-CL" sz="1400" b="1" dirty="0">
                <a:solidFill>
                  <a:prstClr val="white">
                    <a:tint val="75000"/>
                  </a:prstClr>
                </a:solidFill>
                <a:latin typeface="Century Gothic" pitchFamily="34" charset="0"/>
                <a:cs typeface="ヒラギノ角ゴ Pro W3" charset="-128"/>
              </a:rPr>
              <a:t>División de Planificación Y Desarrollo Regional</a:t>
            </a:r>
          </a:p>
          <a:p>
            <a:pPr algn="ctr" defTabSz="457200">
              <a:spcBef>
                <a:spcPct val="20000"/>
              </a:spcBef>
              <a:defRPr/>
            </a:pPr>
            <a:r>
              <a:rPr lang="es-CL" sz="1400" b="1" dirty="0">
                <a:solidFill>
                  <a:prstClr val="white">
                    <a:tint val="75000"/>
                  </a:prstClr>
                </a:solidFill>
                <a:latin typeface="Century Gothic" pitchFamily="34" charset="0"/>
                <a:cs typeface="ヒラギノ角ゴ Pro W3" charset="-128"/>
              </a:rPr>
              <a:t>Gobierno Regional de Coquimbo</a:t>
            </a: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3011488" y="4597879"/>
            <a:ext cx="6400800" cy="1972784"/>
          </a:xfrm>
          <a:prstGeom prst="rect">
            <a:avLst/>
          </a:prstGeom>
        </p:spPr>
        <p:txBody>
          <a:bodyPr/>
          <a:lstStyle/>
          <a:p>
            <a:pPr algn="ctr" defTabSz="457200">
              <a:spcBef>
                <a:spcPct val="20000"/>
              </a:spcBef>
              <a:defRPr/>
            </a:pPr>
            <a:r>
              <a:rPr lang="es-ES_tradnl" sz="1400" b="1" dirty="0" smtClean="0">
                <a:solidFill>
                  <a:prstClr val="white">
                    <a:tint val="75000"/>
                  </a:prstClr>
                </a:solidFill>
                <a:latin typeface="Century Gothic" pitchFamily="34" charset="0"/>
                <a:cs typeface="ヒラギノ角ゴ Pro W3" charset="-128"/>
              </a:rPr>
              <a:t>22 </a:t>
            </a:r>
            <a:r>
              <a:rPr lang="es-ES_tradnl" sz="1400" b="1" dirty="0">
                <a:solidFill>
                  <a:prstClr val="white">
                    <a:tint val="75000"/>
                  </a:prstClr>
                </a:solidFill>
                <a:latin typeface="Century Gothic" pitchFamily="34" charset="0"/>
                <a:cs typeface="ヒラギノ角ゴ Pro W3" charset="-128"/>
              </a:rPr>
              <a:t>de Noviembre de </a:t>
            </a:r>
            <a:r>
              <a:rPr lang="es-ES_tradnl" sz="1400" b="1" dirty="0" smtClean="0">
                <a:solidFill>
                  <a:prstClr val="white">
                    <a:tint val="75000"/>
                  </a:prstClr>
                </a:solidFill>
                <a:latin typeface="Century Gothic" pitchFamily="34" charset="0"/>
                <a:cs typeface="ヒラギノ角ゴ Pro W3" charset="-128"/>
              </a:rPr>
              <a:t>2017</a:t>
            </a:r>
          </a:p>
          <a:p>
            <a:pPr algn="ctr" defTabSz="457200">
              <a:spcBef>
                <a:spcPct val="20000"/>
              </a:spcBef>
              <a:defRPr/>
            </a:pPr>
            <a:endParaRPr lang="es-ES_tradnl" sz="1400" b="1" dirty="0" smtClean="0">
              <a:solidFill>
                <a:prstClr val="white">
                  <a:tint val="75000"/>
                </a:prstClr>
              </a:solidFill>
              <a:latin typeface="Century Gothic" pitchFamily="34" charset="0"/>
              <a:cs typeface="ヒラギノ角ゴ Pro W3" charset="-128"/>
            </a:endParaRPr>
          </a:p>
          <a:p>
            <a:pPr algn="ctr" defTabSz="457200">
              <a:spcBef>
                <a:spcPct val="20000"/>
              </a:spcBef>
              <a:defRPr/>
            </a:pPr>
            <a:r>
              <a:rPr lang="es-CL" sz="1400" dirty="0" smtClean="0">
                <a:solidFill>
                  <a:prstClr val="white">
                    <a:tint val="75000"/>
                  </a:prstClr>
                </a:solidFill>
                <a:latin typeface="Century Gothic" pitchFamily="34" charset="0"/>
                <a:cs typeface="ヒラギノ角ゴ Pro W3" charset="-128"/>
              </a:rPr>
              <a:t>Jefe de División de Planificación y Desarrollo Regional</a:t>
            </a:r>
          </a:p>
          <a:p>
            <a:pPr algn="ctr" defTabSz="457200">
              <a:spcBef>
                <a:spcPct val="20000"/>
              </a:spcBef>
              <a:defRPr/>
            </a:pPr>
            <a:r>
              <a:rPr lang="es-CL" sz="1400" dirty="0" smtClean="0">
                <a:solidFill>
                  <a:prstClr val="white">
                    <a:tint val="75000"/>
                  </a:prstClr>
                </a:solidFill>
                <a:latin typeface="Century Gothic" pitchFamily="34" charset="0"/>
                <a:cs typeface="ヒラギノ角ゴ Pro W3" charset="-128"/>
              </a:rPr>
              <a:t>José Manuel Peralta </a:t>
            </a:r>
            <a:endParaRPr lang="es-CL" sz="1400" dirty="0">
              <a:solidFill>
                <a:prstClr val="white">
                  <a:tint val="75000"/>
                </a:prstClr>
              </a:solidFill>
              <a:latin typeface="Century Gothic" pitchFamily="34" charset="0"/>
              <a:cs typeface="ヒラギノ角ゴ Pro W3" charset="-128"/>
            </a:endParaRPr>
          </a:p>
        </p:txBody>
      </p:sp>
      <p:pic>
        <p:nvPicPr>
          <p:cNvPr id="30725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401" y="5430242"/>
            <a:ext cx="1201738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4203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361" y="0"/>
            <a:ext cx="10694590" cy="67631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24" y="129396"/>
            <a:ext cx="7459893" cy="452798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62642" y="5024804"/>
            <a:ext cx="4210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40 VISORES CON INFORMACIÓN REGIONAL</a:t>
            </a:r>
            <a:endParaRPr lang="es-CL" dirty="0"/>
          </a:p>
        </p:txBody>
      </p:sp>
      <p:sp>
        <p:nvSpPr>
          <p:cNvPr id="7" name="CuadroTexto 6"/>
          <p:cNvSpPr txBox="1"/>
          <p:nvPr/>
        </p:nvSpPr>
        <p:spPr>
          <a:xfrm>
            <a:off x="862642" y="5724679"/>
            <a:ext cx="41714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dirty="0">
                <a:hlinkClick r:id="rId4"/>
              </a:rPr>
              <a:t>http://</a:t>
            </a:r>
            <a:r>
              <a:rPr lang="es-CL" sz="2000" dirty="0" smtClean="0">
                <a:hlinkClick r:id="rId4"/>
              </a:rPr>
              <a:t>mapas.gorecoquimbo.gob.cl:81</a:t>
            </a:r>
            <a:endParaRPr lang="es-CL" sz="2000" dirty="0" smtClean="0"/>
          </a:p>
          <a:p>
            <a:endParaRPr lang="es-CL" sz="2000" dirty="0" smtClean="0"/>
          </a:p>
          <a:p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409925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-1475" t="-2135" r="1475" b="3821"/>
          <a:stretch/>
        </p:blipFill>
        <p:spPr>
          <a:xfrm>
            <a:off x="-152262" y="-124951"/>
            <a:ext cx="12344262" cy="698295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666663" y="5061464"/>
            <a:ext cx="3924300" cy="436361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150" y="3128629"/>
            <a:ext cx="4753155" cy="336409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952890" y="6492725"/>
            <a:ext cx="3981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hlinkClick r:id="rId4"/>
              </a:rPr>
              <a:t>http://mapas.gorecoquimbo.gob.cl:81</a:t>
            </a:r>
            <a:r>
              <a:rPr lang="es-CL" dirty="0" smtClean="0">
                <a:hlinkClick r:id="rId4"/>
              </a:rPr>
              <a:t>/#</a:t>
            </a:r>
            <a:endParaRPr lang="es-CL" dirty="0" smtClean="0"/>
          </a:p>
          <a:p>
            <a:endParaRPr lang="es-CL" dirty="0"/>
          </a:p>
        </p:txBody>
      </p:sp>
      <p:sp>
        <p:nvSpPr>
          <p:cNvPr id="7" name="CuadroTexto 6"/>
          <p:cNvSpPr txBox="1"/>
          <p:nvPr/>
        </p:nvSpPr>
        <p:spPr>
          <a:xfrm>
            <a:off x="10133145" y="1041171"/>
            <a:ext cx="18896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Diciembre</a:t>
            </a:r>
          </a:p>
          <a:p>
            <a:r>
              <a:rPr lang="es-CL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2017</a:t>
            </a:r>
            <a:endParaRPr lang="es-CL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uadroTexto 6"/>
          <p:cNvSpPr txBox="1"/>
          <p:nvPr/>
        </p:nvSpPr>
        <p:spPr>
          <a:xfrm>
            <a:off x="3248641" y="-124951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Link</a:t>
            </a:r>
            <a:r>
              <a:rPr lang="es-CL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es-CL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Flecha abajo"/>
          <p:cNvSpPr/>
          <p:nvPr/>
        </p:nvSpPr>
        <p:spPr>
          <a:xfrm rot="5553882">
            <a:off x="2758472" y="-47599"/>
            <a:ext cx="221932" cy="563509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502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76310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98783" y="437322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2018</a:t>
            </a:r>
            <a:endParaRPr lang="es-CL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86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704" y="1061799"/>
            <a:ext cx="9516269" cy="525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2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665" y="1223962"/>
            <a:ext cx="8734425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60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891"/>
            <a:ext cx="12192000" cy="676310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98783" y="437322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2018</a:t>
            </a:r>
            <a:endParaRPr lang="es-CL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58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692216" y="2822713"/>
            <a:ext cx="1030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 smtClean="0">
                <a:solidFill>
                  <a:schemeClr val="bg1"/>
                </a:solidFill>
              </a:rPr>
              <a:t>Gracias!</a:t>
            </a:r>
            <a:endParaRPr lang="es-C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3918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49</Words>
  <Application>Microsoft Office PowerPoint</Application>
  <PresentationFormat>Personalizado</PresentationFormat>
  <Paragraphs>17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0" baseType="lpstr">
      <vt:lpstr>Tema de Office</vt:lpstr>
      <vt:lpstr>Office Theme</vt:lpstr>
      <vt:lpstr>Coordinación SNIT Regional MAPAS  COQUIMBO  INTERACTIVO Gobierno Regional de Coquimbo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</dc:creator>
  <cp:lastModifiedBy>Carolina Pia Villagran Colina</cp:lastModifiedBy>
  <cp:revision>15</cp:revision>
  <dcterms:created xsi:type="dcterms:W3CDTF">2017-11-22T02:17:18Z</dcterms:created>
  <dcterms:modified xsi:type="dcterms:W3CDTF">2017-11-23T14:41:49Z</dcterms:modified>
</cp:coreProperties>
</file>